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5" r:id="rId3"/>
    <p:sldId id="294" r:id="rId4"/>
    <p:sldId id="298" r:id="rId5"/>
    <p:sldId id="296" r:id="rId6"/>
    <p:sldId id="299" r:id="rId7"/>
    <p:sldId id="305" r:id="rId8"/>
    <p:sldId id="304" r:id="rId9"/>
    <p:sldId id="300" r:id="rId10"/>
    <p:sldId id="301" r:id="rId11"/>
    <p:sldId id="302" r:id="rId12"/>
    <p:sldId id="303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70" autoAdjust="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74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649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5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2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2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BiGCN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以全局词法图和单词序列作为输入，得到初始的句子表示。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提出了两种文本表示方法来改进句子嵌入。一个是基于全局词法图的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嵌入。另一种是基于双向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嵌入。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uses the same normalized hidden feature sum</a:t>
            </a:r>
          </a:p>
          <a:p>
            <a:r>
              <a:rPr lang="en-US" altLang="zh-CN" dirty="0" smtClean="0"/>
              <a:t>ICLR_2017_Semisupervised classification with graph convolutional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31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BiGCN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以全局词法图和单词序列作为输入，得到初始的句子表示。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提出了两种文本表示方法来改进句子嵌入。一个是基于全局词法图的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嵌入。另一种是基于双向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嵌入。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ICLR_2017_Semisupervised classification with graph convolutional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32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ICLR_2017_Semisupervised classification with graph convolutional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1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72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8974" y="1742002"/>
            <a:ext cx="7052873" cy="220721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38964" y="4112129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EMNLP_2020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185075" y="600064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7" y="1880641"/>
            <a:ext cx="11507806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179" y="166347"/>
            <a:ext cx="5331964" cy="65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99" y="2606520"/>
            <a:ext cx="6014725" cy="22555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06" y="1764451"/>
            <a:ext cx="5402850" cy="35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5628" y="1828488"/>
            <a:ext cx="32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food was okay, nothing special</a:t>
            </a:r>
          </a:p>
        </p:txBody>
      </p:sp>
      <p:sp>
        <p:nvSpPr>
          <p:cNvPr id="9" name="矩形 8"/>
          <p:cNvSpPr/>
          <p:nvPr/>
        </p:nvSpPr>
        <p:spPr>
          <a:xfrm>
            <a:off x="1315628" y="258064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zh-CN" altLang="en-US" dirty="0"/>
              <a:t>like hamburgers</a:t>
            </a:r>
          </a:p>
        </p:txBody>
      </p:sp>
      <p:sp>
        <p:nvSpPr>
          <p:cNvPr id="10" name="矩形 9"/>
          <p:cNvSpPr/>
          <p:nvPr/>
        </p:nvSpPr>
        <p:spPr>
          <a:xfrm>
            <a:off x="1315628" y="3823589"/>
            <a:ext cx="1018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The frequently co-occurred words represent the collocations in </a:t>
            </a:r>
            <a:r>
              <a:rPr lang="zh-CN" altLang="en-US" dirty="0" smtClean="0"/>
              <a:t>linguistics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Each type of syntactic dependency denotes a specific relation</a:t>
            </a:r>
          </a:p>
          <a:p>
            <a:pPr marL="342900" indent="-342900">
              <a:buFont typeface="+mj-lt"/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9" y="1445662"/>
            <a:ext cx="5739575" cy="49375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84" y="1821927"/>
            <a:ext cx="5829526" cy="1517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484" y="3715796"/>
            <a:ext cx="5834870" cy="23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3" y="1445662"/>
            <a:ext cx="10297592" cy="52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45662"/>
            <a:ext cx="7300081" cy="3741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739" y="1578843"/>
            <a:ext cx="1646997" cy="4017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955" y="2272921"/>
            <a:ext cx="3913239" cy="3065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955" y="2892775"/>
            <a:ext cx="4083940" cy="4357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616" y="5283737"/>
            <a:ext cx="4379448" cy="1506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471" y="3831597"/>
            <a:ext cx="4266908" cy="4813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8779" y="6138770"/>
            <a:ext cx="1672619" cy="3182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573" y="4751166"/>
            <a:ext cx="3772335" cy="3895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8573" y="5257703"/>
            <a:ext cx="543838" cy="3357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2411" y="5246199"/>
            <a:ext cx="3313091" cy="3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19" name="Picture 2" descr="https://img2018.cnblogs.com/blog/140867/201905/140867-20190524135819007-8551193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86" y="1445662"/>
            <a:ext cx="5258725" cy="40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445662"/>
            <a:ext cx="7300081" cy="37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" y="2371231"/>
            <a:ext cx="7909249" cy="4053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05" y="1747164"/>
            <a:ext cx="4496046" cy="4812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406" y="3047301"/>
            <a:ext cx="3844643" cy="12078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270" y="4791205"/>
            <a:ext cx="4034479" cy="4966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972" y="5864707"/>
            <a:ext cx="3561077" cy="6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1" y="1846217"/>
            <a:ext cx="11639431" cy="38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30363</TotalTime>
  <Words>202</Words>
  <Application>Microsoft Office PowerPoint</Application>
  <PresentationFormat>宽屏</PresentationFormat>
  <Paragraphs>55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1129</cp:revision>
  <dcterms:created xsi:type="dcterms:W3CDTF">2017-04-22T07:59:29Z</dcterms:created>
  <dcterms:modified xsi:type="dcterms:W3CDTF">2020-12-27T07:25:45Z</dcterms:modified>
</cp:coreProperties>
</file>